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57" r:id="rId4"/>
    <p:sldId id="256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91C719-C00B-4361-AEAA-187AFC8F1A77}" v="5" dt="2022-04-11T17:04:18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5AE17-032C-47B0-B1F6-59C5C760D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DD9D2-A79F-4A26-865B-3DDA9F08E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F27E-A45B-4FF2-8A8B-29113B4CA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DB5D-AD39-44A3-A6FC-B1493EBF2B95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13C1D-6843-477D-8E32-7499F6789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E5ADA-CCD9-458A-9D76-76FE2565A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1F0-9C42-4CB4-B4C2-29E34C44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3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1B276-61FA-44B9-8CD7-8EE72289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0CDF5-C218-468A-A94B-B84E6E553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8270E-985E-4F0D-B450-5B92A26E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DB5D-AD39-44A3-A6FC-B1493EBF2B95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3A529-563C-49F1-A075-6B1CF3AC6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7F6EA-CA71-46AB-A3D4-900F6126F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1F0-9C42-4CB4-B4C2-29E34C44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2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B2C812-649F-4FFF-8CA6-725AC84F4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852F1-9E47-4E62-A788-5A8A2D1D9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724F6-C2E2-4777-B02C-A46CEFAE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DB5D-AD39-44A3-A6FC-B1493EBF2B95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E2D08-643B-4E0B-9A03-9D7AE2A83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67300-FF09-458E-BE56-FD88B34DE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1F0-9C42-4CB4-B4C2-29E34C44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98FF-770B-4D78-AD5F-DE47E7E85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AEF05-22A1-40C5-B55B-2CCF528DF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F440B-A3CE-417E-8CE1-59DA4DEE0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DB5D-AD39-44A3-A6FC-B1493EBF2B95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2703B-6868-4962-8F38-F8451A3F4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72E51-80B3-4DD5-96B4-36857D4E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1F0-9C42-4CB4-B4C2-29E34C44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2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05D7C-F3CF-419E-83BF-1F0F233D6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F9EA7-DFD1-4167-BFA8-5ED9FAAE7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4C034-9E29-46F0-BFAB-1505F69E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DB5D-AD39-44A3-A6FC-B1493EBF2B95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D60D6-A7E5-4AC2-86E2-6E3DC0CE0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392A2-B010-481B-BEC4-393700E59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1F0-9C42-4CB4-B4C2-29E34C44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4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0328F-EB5A-43A0-B614-F0D9D4A7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00279-C387-41D2-9F1E-7A722F1B41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E07EF-D42A-4439-A979-244B9EB8A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FBAD0-3E1A-47DA-84DB-EE9F7D63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DB5D-AD39-44A3-A6FC-B1493EBF2B95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34DD0-2653-47F1-A355-093E6B4DC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A8C4F-0782-4069-B470-3C85ED1A4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1F0-9C42-4CB4-B4C2-29E34C44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2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CC10F-97DA-4096-AE60-D55FE6575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2D882-DE69-4AEB-91A3-30BE5E1FB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3C137-58A2-4DA5-B10C-E273C9974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A6257-461A-4EEB-AEB7-1BA57BE08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C36F9E-6D96-4D72-A58B-B73AA594D2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18894-255C-4623-9762-BF0E64867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DB5D-AD39-44A3-A6FC-B1493EBF2B95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4C6C0C-F198-4D82-94DC-EAC49523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3411E7-C41E-491A-B102-E88B52050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1F0-9C42-4CB4-B4C2-29E34C44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4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3E7C-426B-4BF2-8FAE-D068A4143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A3A2F9-C0EB-40DB-821A-F2BD8760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DB5D-AD39-44A3-A6FC-B1493EBF2B95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A9FACB-C001-4CDA-A7C7-A6A50163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F4869-B031-4F22-8FFD-15DDC891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1F0-9C42-4CB4-B4C2-29E34C44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0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5E52C7-873F-4290-B1EF-4CB1BF9A8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DB5D-AD39-44A3-A6FC-B1493EBF2B95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6CD6F7-3FD9-462F-91F1-F15B4A1F5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1FBE9-D48E-4454-8199-E7E334C84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1F0-9C42-4CB4-B4C2-29E34C44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2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FD76A-1D0E-44B5-9172-92E4738F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73C9F-3361-48A3-902A-A2085D179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3D81A-2708-44B6-89A7-27D09B47A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7CB89-99F5-4404-B593-0EB599F28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DB5D-AD39-44A3-A6FC-B1493EBF2B95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F7AA2-F709-459B-8A17-520006DA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2B1B3-0EB3-4582-9C61-6968B87C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1F0-9C42-4CB4-B4C2-29E34C44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DACB3-F495-4C55-B9C3-E25FF549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33161D-FA82-4597-BDAC-826A096C70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9BAD5-522F-42E2-A3F4-CEAE3BE96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EB0EA-900B-4F13-BD52-ACB3E369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DB5D-AD39-44A3-A6FC-B1493EBF2B95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08F26-921F-45CB-B28E-DBC37BE43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8EB9E-DE12-47CB-B193-B789C497A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1F0-9C42-4CB4-B4C2-29E34C44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3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297931-7EF5-4DEF-8D01-E6A2E647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8161D-1462-446D-BC8B-CF5571075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67FAD-F9A0-40E0-A580-8A331A1D3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6DB5D-AD39-44A3-A6FC-B1493EBF2B95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64172-6290-48F6-A546-14F316B31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00009-7A23-4C5E-BEEF-9E902D4E0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1D1F0-9C42-4CB4-B4C2-29E34C44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6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77B3D-A809-4C5B-9549-3FFFE113E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Area III Speaking &amp; Officer Election Room Assignments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F692B-60DC-4223-A663-643CDEEB1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MERRELL Center- 142- </a:t>
            </a:r>
            <a:r>
              <a:rPr lang="en-US" sz="18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Extemp</a:t>
            </a:r>
            <a:endParaRPr lang="en-US" sz="1800" dirty="0">
              <a:effectLst/>
              <a:latin typeface="Arial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MERRELL Center- 144- </a:t>
            </a:r>
            <a:r>
              <a:rPr lang="en-US" sz="18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Extemp</a:t>
            </a: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Prep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PDA’s- 211- Animal Science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PDA’s- 212- Plant Science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PDA’s- 213- Natural Resources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PDA’s- 214- Agribusiness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PDA’s- 215 – Ag Policy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PDA’s- 216- Tech &amp; Comm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ESC 1650- Soil &amp; Water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ESC- 2020- Jr. Prepared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ESC- 2770 (computer lab)- Area Officers Writing and Test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ESC- 2700A- Area Officer Panel Interviews &amp; 3 one-on one interview stations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ESC- 2180- Area Interviews- 2 one-on one interview stations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ESC- 2090- Area Officer Holding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highlight>
                  <a:srgbClr val="00FF00"/>
                </a:highlight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ESC- 2500- </a:t>
            </a:r>
            <a:r>
              <a:rPr lang="en-US" sz="1800" i="1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Area Officer Tabulation area (if needed)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ESC- 1200 BCG- Student and Teacher Hang out Area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ESC- 1200 J- WAR ROOM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ESC- 1030- Ag Science Fair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35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9A6F560-0A1F-47D7-9328-B4330BF31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4" r="7681" b="24566"/>
          <a:stretch/>
        </p:blipFill>
        <p:spPr>
          <a:xfrm>
            <a:off x="3670300" y="488553"/>
            <a:ext cx="8242300" cy="4934347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BE6E62A-AE30-49EE-A7F3-3C1CE5F437A3}"/>
              </a:ext>
            </a:extLst>
          </p:cNvPr>
          <p:cNvSpPr/>
          <p:nvPr/>
        </p:nvSpPr>
        <p:spPr>
          <a:xfrm>
            <a:off x="5626100" y="3175000"/>
            <a:ext cx="685800" cy="6985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7E3CF2-27C0-41D9-B6E2-02EAF74D331F}"/>
              </a:ext>
            </a:extLst>
          </p:cNvPr>
          <p:cNvSpPr/>
          <p:nvPr/>
        </p:nvSpPr>
        <p:spPr>
          <a:xfrm>
            <a:off x="7480300" y="2120900"/>
            <a:ext cx="431800" cy="7112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AEAB7A-E47F-49F8-8A05-E37E134451D6}"/>
              </a:ext>
            </a:extLst>
          </p:cNvPr>
          <p:cNvSpPr/>
          <p:nvPr/>
        </p:nvSpPr>
        <p:spPr>
          <a:xfrm>
            <a:off x="9283700" y="2501900"/>
            <a:ext cx="1435100" cy="9017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2FE0B2-15DF-4C43-8196-C356EA3D0773}"/>
              </a:ext>
            </a:extLst>
          </p:cNvPr>
          <p:cNvSpPr txBox="1"/>
          <p:nvPr/>
        </p:nvSpPr>
        <p:spPr>
          <a:xfrm>
            <a:off x="298450" y="774700"/>
            <a:ext cx="35179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PARKING:</a:t>
            </a:r>
          </a:p>
          <a:p>
            <a:r>
              <a:rPr lang="en-US" dirty="0"/>
              <a:t>All Parking must take place in the large green area- you will get towed if parked in any reserved spot.</a:t>
            </a:r>
          </a:p>
          <a:p>
            <a:endParaRPr lang="en-US" dirty="0"/>
          </a:p>
          <a:p>
            <a:r>
              <a:rPr lang="en-US" dirty="0"/>
              <a:t>The Blue Circles are the entrances for various events. Please make sure to enter through these areas only.</a:t>
            </a:r>
          </a:p>
          <a:p>
            <a:endParaRPr lang="en-US" dirty="0"/>
          </a:p>
          <a:p>
            <a:r>
              <a:rPr lang="en-US" b="1" u="sng" dirty="0"/>
              <a:t>3 entrance areas:</a:t>
            </a:r>
          </a:p>
          <a:p>
            <a:pPr marL="342900" indent="-342900">
              <a:buAutoNum type="arabicPeriod"/>
            </a:pPr>
            <a:r>
              <a:rPr lang="en-US" dirty="0"/>
              <a:t>PDA’s (far left circle) – </a:t>
            </a:r>
            <a:r>
              <a:rPr lang="en-US" i="1" dirty="0"/>
              <a:t>all 6</a:t>
            </a:r>
            <a:r>
              <a:rPr lang="en-US" dirty="0"/>
              <a:t> </a:t>
            </a:r>
            <a:r>
              <a:rPr lang="en-US" i="1" dirty="0"/>
              <a:t>Sr. Prepared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Merrell Center ( middle circle) </a:t>
            </a:r>
            <a:r>
              <a:rPr lang="en-US" i="1" dirty="0" err="1"/>
              <a:t>Extemp</a:t>
            </a:r>
            <a:r>
              <a:rPr lang="en-US" i="1" dirty="0"/>
              <a:t> ONLY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ESC Staff Development (far right circle) </a:t>
            </a:r>
            <a:r>
              <a:rPr lang="en-US" i="1" dirty="0"/>
              <a:t>Jr. Prepared, Soil &amp; Water, Ag Science Fair, Area Officer Elections, Hang out Area, War 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7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94D66EE-72D7-4883-9D34-791D206A0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77" y="583022"/>
            <a:ext cx="7288746" cy="540817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0E82FB-56C3-4D2C-9C65-2AE5B9B6143B}"/>
              </a:ext>
            </a:extLst>
          </p:cNvPr>
          <p:cNvSpPr txBox="1"/>
          <p:nvPr/>
        </p:nvSpPr>
        <p:spPr>
          <a:xfrm>
            <a:off x="391946" y="1674673"/>
            <a:ext cx="424355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Area III Speaking and Officer Elections</a:t>
            </a:r>
            <a:br>
              <a:rPr lang="en-US" sz="2000" b="1" dirty="0"/>
            </a:br>
            <a:r>
              <a:rPr lang="en-US" sz="2000" b="1" dirty="0"/>
              <a:t>1</a:t>
            </a:r>
            <a:r>
              <a:rPr lang="en-US" sz="2000" b="1" baseline="30000" dirty="0"/>
              <a:t>st</a:t>
            </a:r>
            <a:r>
              <a:rPr lang="en-US" sz="2000" b="1" dirty="0"/>
              <a:t> Floor of the ESC</a:t>
            </a:r>
            <a:br>
              <a:rPr lang="en-US" sz="2000" b="1" dirty="0"/>
            </a:br>
            <a:endParaRPr lang="en-US" sz="2000" b="1" dirty="0"/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ESC 1650- Soil &amp; Water</a:t>
            </a:r>
            <a:endParaRPr lang="en-US" i="1" dirty="0">
              <a:latin typeface="Arial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ESC- 1200 BCG- Student and Teacher Hang out Area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ESC- 1200 J- WAR ROOM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ESC- 1030- Ag Science Fair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1800" i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B62A45-FDCF-48F6-992F-31BF495FF8BC}"/>
              </a:ext>
            </a:extLst>
          </p:cNvPr>
          <p:cNvSpPr txBox="1"/>
          <p:nvPr/>
        </p:nvSpPr>
        <p:spPr>
          <a:xfrm>
            <a:off x="10058400" y="2065020"/>
            <a:ext cx="41910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1650</a:t>
            </a:r>
          </a:p>
        </p:txBody>
      </p:sp>
    </p:spTree>
    <p:extLst>
      <p:ext uri="{BB962C8B-B14F-4D97-AF65-F5344CB8AC3E}">
        <p14:creationId xmlns:p14="http://schemas.microsoft.com/office/powerpoint/2010/main" val="81668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C375DB63-5A14-4043-9A55-8D188F2B3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375" y="80963"/>
            <a:ext cx="923730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58F6D-9641-4B28-8067-3657E70BB1A5}"/>
              </a:ext>
            </a:extLst>
          </p:cNvPr>
          <p:cNvSpPr txBox="1"/>
          <p:nvPr/>
        </p:nvSpPr>
        <p:spPr>
          <a:xfrm>
            <a:off x="409904" y="740979"/>
            <a:ext cx="38894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Area III Speaking and Officer Elections</a:t>
            </a:r>
            <a:br>
              <a:rPr lang="en-US" b="1" dirty="0"/>
            </a:br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Floor of the ESC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Arial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ESC- 2020- Jr. Prepared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ESC- 2770 (computer lab)- Area Officers Writing and Test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ESC- 2700A- Area Officer Panel Interviews &amp; 3 one-on one interview stations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ESC- 2180- Area Interviews- 2 one-on one interview stations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ESC 2780- Area Officer Holding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ESC- 2090- Area Officer Tabulation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CA31EBA-AC0F-4655-AF4F-1F03C1BFDE62}"/>
              </a:ext>
            </a:extLst>
          </p:cNvPr>
          <p:cNvSpPr/>
          <p:nvPr/>
        </p:nvSpPr>
        <p:spPr>
          <a:xfrm>
            <a:off x="7272470" y="1093862"/>
            <a:ext cx="551790" cy="70930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4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67D8783-62F4-4246-8FDE-5CCE50E2E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76" y="505599"/>
            <a:ext cx="5890744" cy="63524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52F53E-1FAC-40EF-A12F-4585E3DF75B1}"/>
              </a:ext>
            </a:extLst>
          </p:cNvPr>
          <p:cNvSpPr txBox="1"/>
          <p:nvPr/>
        </p:nvSpPr>
        <p:spPr>
          <a:xfrm>
            <a:off x="905204" y="1899840"/>
            <a:ext cx="38894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Area III Speaking and Officer Elections</a:t>
            </a:r>
            <a:br>
              <a:rPr lang="en-US" b="1" dirty="0"/>
            </a:br>
            <a:r>
              <a:rPr lang="en-US" b="1" dirty="0"/>
              <a:t>PDA Rooms (across from Merrell)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Arial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PDA’s- 211- Animal Science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PDA’s- 212- Plant Science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PDA’s- 213- Natural Resources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PDA’s- 214- Agribusiness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PDA’s- 215 – Ag Policy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PDA’s- 216- Tech &amp; Comm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69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C4DF07-74D1-4A36-B1C8-E32989DAC760}"/>
              </a:ext>
            </a:extLst>
          </p:cNvPr>
          <p:cNvSpPr txBox="1"/>
          <p:nvPr/>
        </p:nvSpPr>
        <p:spPr>
          <a:xfrm>
            <a:off x="905204" y="1899840"/>
            <a:ext cx="39969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Area III Speaking and Officer Elections</a:t>
            </a:r>
            <a:br>
              <a:rPr lang="en-US" b="1" dirty="0"/>
            </a:br>
            <a:r>
              <a:rPr lang="en-US" b="1" dirty="0"/>
              <a:t>Merrell Center Rooms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Arial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MERRELL Center- 142- </a:t>
            </a:r>
            <a:r>
              <a:rPr lang="en-US" sz="18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Extemp</a:t>
            </a:r>
            <a:endParaRPr lang="en-US" dirty="0">
              <a:latin typeface="Arial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MERRELL Center- 143- </a:t>
            </a:r>
            <a:r>
              <a:rPr lang="en-US" sz="1800" i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leaving as a buffer area (will be empty)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MERRELL Center- 144- </a:t>
            </a:r>
            <a:r>
              <a:rPr lang="en-US" sz="18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Extemp</a:t>
            </a: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Prep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1C108AE5-5A70-4CFC-956F-29A2BBA83D78}"/>
              </a:ext>
            </a:extLst>
          </p:cNvPr>
          <p:cNvGrpSpPr>
            <a:grpSpLocks/>
          </p:cNvGrpSpPr>
          <p:nvPr/>
        </p:nvGrpSpPr>
        <p:grpSpPr bwMode="auto">
          <a:xfrm>
            <a:off x="4894263" y="598488"/>
            <a:ext cx="7297737" cy="5345112"/>
            <a:chOff x="105188578" y="106327410"/>
            <a:chExt cx="9991073" cy="7720374"/>
          </a:xfrm>
        </p:grpSpPr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EAE23E96-D7B9-441C-8392-2AC7D12754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88578" y="106327410"/>
              <a:ext cx="9991073" cy="7720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09BEDF01-5D77-4732-8018-E367D102E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64400" y="111211360"/>
              <a:ext cx="1727200" cy="1016000"/>
            </a:xfrm>
            <a:prstGeom prst="ellipse">
              <a:avLst/>
            </a:prstGeom>
            <a:noFill/>
            <a:ln w="57150" algn="ctr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929C6F46-269A-4D3D-AB3F-D1983534C201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3251200" y="4076700"/>
            <a:ext cx="4327978" cy="254843"/>
          </a:xfrm>
          <a:prstGeom prst="curvedConnector3">
            <a:avLst>
              <a:gd name="adj1" fmla="val 49707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CA3B634-767F-47E6-B9AD-0A4C4BC938ED}"/>
              </a:ext>
            </a:extLst>
          </p:cNvPr>
          <p:cNvSpPr txBox="1"/>
          <p:nvPr/>
        </p:nvSpPr>
        <p:spPr>
          <a:xfrm>
            <a:off x="11143376" y="2525086"/>
            <a:ext cx="1048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PDA Speaking Rooms</a:t>
            </a:r>
          </a:p>
          <a:p>
            <a:r>
              <a:rPr lang="en-US" dirty="0"/>
              <a:t>this way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50BA0A-7F79-4532-9409-713725E7C4E3}"/>
              </a:ext>
            </a:extLst>
          </p:cNvPr>
          <p:cNvSpPr txBox="1"/>
          <p:nvPr/>
        </p:nvSpPr>
        <p:spPr>
          <a:xfrm>
            <a:off x="7878661" y="106108"/>
            <a:ext cx="2132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ESC Speaking Rooms</a:t>
            </a:r>
          </a:p>
          <a:p>
            <a:r>
              <a:rPr lang="en-US" dirty="0"/>
              <a:t>this way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54E4AA-F1CF-44FA-8E08-4F2E80C3BC3F}"/>
              </a:ext>
            </a:extLst>
          </p:cNvPr>
          <p:cNvCxnSpPr/>
          <p:nvPr/>
        </p:nvCxnSpPr>
        <p:spPr>
          <a:xfrm>
            <a:off x="11283193" y="3833769"/>
            <a:ext cx="76339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3A96037-1B2E-4AC4-884F-F59A4FB33741}"/>
              </a:ext>
            </a:extLst>
          </p:cNvPr>
          <p:cNvCxnSpPr>
            <a:cxnSpLocks/>
          </p:cNvCxnSpPr>
          <p:nvPr/>
        </p:nvCxnSpPr>
        <p:spPr>
          <a:xfrm flipV="1">
            <a:off x="7878661" y="260059"/>
            <a:ext cx="0" cy="9920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5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395</Words>
  <Application>Microsoft Office PowerPoint</Application>
  <PresentationFormat>Widescreen</PresentationFormat>
  <Paragraphs>60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2022 Area III Speaking &amp; Officer Election Room Assignments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Laird, Ashlee B (CTE)</dc:creator>
  <cp:lastModifiedBy>Laird, Ashlee B (CTE)</cp:lastModifiedBy>
  <cp:revision>6</cp:revision>
  <dcterms:created xsi:type="dcterms:W3CDTF">2022-04-11T16:09:28Z</dcterms:created>
  <dcterms:modified xsi:type="dcterms:W3CDTF">2022-04-13T17:42:36Z</dcterms:modified>
</cp:coreProperties>
</file>